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73" r:id="rId5"/>
    <p:sldId id="259" r:id="rId6"/>
    <p:sldId id="260" r:id="rId7"/>
    <p:sldId id="274" r:id="rId8"/>
    <p:sldId id="261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A2AC8-E0D6-47AD-BF43-AF0D68068FC4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280B0-3870-4A39-8267-E69EA328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23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EC065-EFA3-4CEF-8006-E2780FEA0EFC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30AC6-203F-498C-A722-BE896F2516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56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Federal Register Notice of Announcement this summer.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30AC6-203F-498C-A722-BE896F25161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90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8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0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/>
                </a:solidFill>
              </a:defRPr>
            </a:lvl1pPr>
          </a:lstStyle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do@census.gov" TargetMode="External"/><Relationship Id="rId2" Type="http://schemas.openxmlformats.org/officeDocument/2006/relationships/hyperlink" Target="mailto:Catherine.clark.mccully@census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nsus.gov/rd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2020 Census Redistricting Data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State Data Center Steering Committee</a:t>
            </a:r>
          </a:p>
          <a:p>
            <a:r>
              <a:rPr lang="en-US" dirty="0" smtClean="0"/>
              <a:t>Suitland, MD</a:t>
            </a:r>
          </a:p>
          <a:p>
            <a:r>
              <a:rPr lang="en-US" dirty="0" smtClean="0"/>
              <a:t>10/23/2014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7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2020 Census Redistricting Data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 smtClean="0"/>
              <a:t>Cathy </a:t>
            </a:r>
            <a:r>
              <a:rPr lang="en-US" dirty="0" err="1" smtClean="0"/>
              <a:t>McCully</a:t>
            </a:r>
            <a:r>
              <a:rPr lang="en-US" dirty="0" smtClean="0"/>
              <a:t>, Chief,</a:t>
            </a:r>
          </a:p>
          <a:p>
            <a:r>
              <a:rPr lang="en-US" dirty="0" smtClean="0"/>
              <a:t>Census Redistricting Data Office</a:t>
            </a:r>
          </a:p>
          <a:p>
            <a:r>
              <a:rPr lang="en-US" dirty="0" smtClean="0"/>
              <a:t>US Bureau of the Census</a:t>
            </a:r>
          </a:p>
          <a:p>
            <a:r>
              <a:rPr lang="en-US" dirty="0" smtClean="0"/>
              <a:t>US Department of Commerce</a:t>
            </a:r>
          </a:p>
          <a:p>
            <a:r>
              <a:rPr lang="en-US" dirty="0" smtClean="0"/>
              <a:t>301-763-4039</a:t>
            </a:r>
          </a:p>
          <a:p>
            <a:r>
              <a:rPr lang="en-US" dirty="0" smtClean="0">
                <a:hlinkClick r:id="rId2"/>
              </a:rPr>
              <a:t>Catherine.clark.mccully@census.gov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rdo@census.gov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www.census.gov/rdo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59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2020 Census Redistricting Data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Census works with states in a non-partisan manner to build off our successes of the past and make improvements where possible.</a:t>
            </a:r>
            <a:r>
              <a:rPr lang="en-US" dirty="0"/>
              <a:t> </a:t>
            </a:r>
            <a:r>
              <a:rPr lang="en-US" dirty="0" smtClean="0"/>
              <a:t> This has led to:</a:t>
            </a:r>
          </a:p>
          <a:p>
            <a:pPr lvl="2"/>
            <a:r>
              <a:rPr lang="en-US" dirty="0" smtClean="0"/>
              <a:t>Nationwide block level data</a:t>
            </a:r>
          </a:p>
          <a:p>
            <a:pPr lvl="2"/>
            <a:r>
              <a:rPr lang="en-US" dirty="0" smtClean="0"/>
              <a:t>Inclusion of 18+</a:t>
            </a:r>
          </a:p>
          <a:p>
            <a:pPr lvl="2"/>
            <a:r>
              <a:rPr lang="en-US" dirty="0" smtClean="0"/>
              <a:t>Inclusion of voting district data</a:t>
            </a:r>
          </a:p>
          <a:p>
            <a:pPr lvl="2"/>
            <a:r>
              <a:rPr lang="en-US" dirty="0" smtClean="0"/>
              <a:t>Inclusion of school district data </a:t>
            </a:r>
          </a:p>
          <a:p>
            <a:pPr lvl="2"/>
            <a:r>
              <a:rPr lang="en-US" dirty="0" smtClean="0"/>
              <a:t>Inclusion of a housing unit table</a:t>
            </a:r>
          </a:p>
        </p:txBody>
      </p:sp>
    </p:spTree>
    <p:extLst>
      <p:ext uri="{BB962C8B-B14F-4D97-AF65-F5344CB8AC3E}">
        <p14:creationId xmlns:p14="http://schemas.microsoft.com/office/powerpoint/2010/main" val="68368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2020 Census Redistricting Data Program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5 Phase Program-</a:t>
            </a:r>
          </a:p>
          <a:p>
            <a:pPr lvl="1"/>
            <a:r>
              <a:rPr lang="en-US" dirty="0" smtClean="0"/>
              <a:t>Phase 1, 2, 3, 4 include data collection and dissemination stages.</a:t>
            </a:r>
          </a:p>
          <a:p>
            <a:pPr lvl="1"/>
            <a:r>
              <a:rPr lang="en-US" dirty="0" smtClean="0"/>
              <a:t>Phase 5 is a review by our non-partisan liaisons of how well our efforts went in supporting their redistricting efforts as mandated in</a:t>
            </a:r>
          </a:p>
          <a:p>
            <a:pPr marL="457200" lvl="1" indent="0">
              <a:buNone/>
            </a:pPr>
            <a:r>
              <a:rPr lang="en-US" dirty="0" smtClean="0"/>
              <a:t>   Public Law (P.L.) 94-171.  </a:t>
            </a:r>
          </a:p>
          <a:p>
            <a:pPr lvl="1"/>
            <a:r>
              <a:rPr lang="en-US" dirty="0" smtClean="0"/>
              <a:t>For the 2010 Census this phase is complete with the publication of “Designing the 2020 Census Redistricting Data Program  The View From the States” expected later this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2020 Census Redistricting Data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are we now-October 23, 2014</a:t>
            </a:r>
          </a:p>
          <a:p>
            <a:pPr lvl="1"/>
            <a:r>
              <a:rPr lang="en-US" dirty="0" smtClean="0"/>
              <a:t>Release of the 2020 Census Redistricting Data Program Federal Register Notice, July 10, 2014</a:t>
            </a:r>
          </a:p>
          <a:p>
            <a:pPr lvl="1"/>
            <a:r>
              <a:rPr lang="en-US" dirty="0" smtClean="0"/>
              <a:t>Letters inviting legislative leaders, governors, and former liaisons to identify a 2020 Census Redistricting Data Program liaison</a:t>
            </a:r>
          </a:p>
          <a:p>
            <a:pPr lvl="1"/>
            <a:r>
              <a:rPr lang="en-US" dirty="0" smtClean="0"/>
              <a:t>Finalizing with editors the View from the States with state recommendations for the 2020 Census.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12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2020 Census Redistricting Data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What did states recommend to the Census Bureau as we work towards our 2020 Census Design?</a:t>
            </a:r>
          </a:p>
          <a:p>
            <a:pPr lvl="1"/>
            <a:r>
              <a:rPr lang="en-US" dirty="0" smtClean="0"/>
              <a:t>Go back to the 2000 schedule with the Block Boundary Suggestion Project and Voting District Project two separate phases.  </a:t>
            </a:r>
          </a:p>
          <a:p>
            <a:pPr lvl="1"/>
            <a:r>
              <a:rPr lang="en-US" dirty="0" smtClean="0"/>
              <a:t>Through the Block Boundary Suggestion Project (Phase 1 of the 2020 Redistricting Data Program) offer states the opportunity to </a:t>
            </a:r>
            <a:r>
              <a:rPr lang="en-US" dirty="0"/>
              <a:t>outline tabulation blocks </a:t>
            </a:r>
            <a:r>
              <a:rPr lang="en-US" dirty="0" smtClean="0"/>
              <a:t>that outline </a:t>
            </a:r>
            <a:r>
              <a:rPr lang="en-US" dirty="0"/>
              <a:t>prisoner facilities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Integrate redistricting data operations with the operations associated with the Boundary and Annexation Survey.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12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2020 Census Redistricting Data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states recommend to the Census Bureau as we work towards our 2020 Census Design?</a:t>
            </a:r>
          </a:p>
          <a:p>
            <a:pPr lvl="1"/>
            <a:r>
              <a:rPr lang="en-US" dirty="0" smtClean="0"/>
              <a:t>States also strongly recommend a one-number Census, that is one set of “official” numbers.</a:t>
            </a:r>
          </a:p>
          <a:p>
            <a:pPr lvl="1"/>
            <a:r>
              <a:rPr lang="en-US" dirty="0" smtClean="0"/>
              <a:t>Keep states informed on potential changes to the race and ethnicity question for the 2020 Census. </a:t>
            </a:r>
          </a:p>
          <a:p>
            <a:pPr lvl="1"/>
            <a:r>
              <a:rPr lang="en-US" dirty="0" smtClean="0"/>
              <a:t>Develop a timeline for update efforts and adhere to it.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5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2020 Census Redistricting Data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did the States recommend to the Census Bureau as we work towards our 2020 Census design?</a:t>
            </a:r>
          </a:p>
          <a:p>
            <a:pPr lvl="1"/>
            <a:r>
              <a:rPr lang="en-US" dirty="0" smtClean="0"/>
              <a:t>Keep states informed on the progress during the review of Residence Rules for the 2020 Census.</a:t>
            </a:r>
          </a:p>
          <a:p>
            <a:pPr lvl="1"/>
            <a:r>
              <a:rPr lang="en-US" dirty="0" smtClean="0"/>
              <a:t>Schedule visits with the states as was done in 05/06, resources permitting.</a:t>
            </a:r>
          </a:p>
          <a:p>
            <a:pPr lvl="1"/>
            <a:r>
              <a:rPr lang="en-US" dirty="0" smtClean="0"/>
              <a:t>Ensure legislative leadership and state officials received the P.L. 94-171 data in advance of the press with sufficient time before public release as was past practice.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1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2020 Census Redistricting Data Program and the 2020 Census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will the RDO be up to in the next several months?</a:t>
            </a:r>
          </a:p>
          <a:p>
            <a:pPr lvl="1"/>
            <a:r>
              <a:rPr lang="en-US" dirty="0" smtClean="0"/>
              <a:t>Once liaisons are established:</a:t>
            </a:r>
          </a:p>
          <a:p>
            <a:pPr lvl="2"/>
            <a:r>
              <a:rPr lang="en-US" dirty="0" smtClean="0"/>
              <a:t>Reach out to new and former liaisons</a:t>
            </a:r>
          </a:p>
          <a:p>
            <a:pPr lvl="2"/>
            <a:r>
              <a:rPr lang="en-US" dirty="0" smtClean="0"/>
              <a:t>Schedule potential meetings</a:t>
            </a:r>
          </a:p>
          <a:p>
            <a:pPr marL="914400" lvl="2" indent="0">
              <a:buNone/>
            </a:pPr>
            <a:r>
              <a:rPr lang="en-US" dirty="0" smtClean="0"/>
              <a:t>Beyond introductions</a:t>
            </a:r>
          </a:p>
          <a:p>
            <a:pPr lvl="2"/>
            <a:r>
              <a:rPr lang="en-US" dirty="0" smtClean="0"/>
              <a:t>Test block algorithm </a:t>
            </a:r>
          </a:p>
          <a:p>
            <a:pPr lvl="2"/>
            <a:r>
              <a:rPr lang="en-US" dirty="0" smtClean="0"/>
              <a:t>Test GUPS software</a:t>
            </a:r>
          </a:p>
          <a:p>
            <a:pPr lvl="2"/>
            <a:r>
              <a:rPr lang="en-US" dirty="0" smtClean="0"/>
              <a:t>Issue FRN on BBSP</a:t>
            </a:r>
          </a:p>
          <a:p>
            <a:pPr lvl="2"/>
            <a:r>
              <a:rPr lang="en-US" dirty="0" smtClean="0"/>
              <a:t>Invite states to participate in Phase 1—Block Boundary Suggestion project.</a:t>
            </a:r>
          </a:p>
          <a:p>
            <a:pPr lvl="2"/>
            <a:r>
              <a:rPr lang="en-US" dirty="0" smtClean="0"/>
              <a:t>Research using state provided data on prisoner populations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7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2020 Census Redistricting Data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Residence Rules </a:t>
            </a:r>
          </a:p>
          <a:p>
            <a:r>
              <a:rPr lang="en-US" dirty="0" smtClean="0"/>
              <a:t>Timing</a:t>
            </a:r>
          </a:p>
          <a:p>
            <a:r>
              <a:rPr lang="en-US" dirty="0" smtClean="0"/>
              <a:t>Ability to reallocate prisoners at the state level will be enhanced by new tools and opportunities through the 2020 Redistricting </a:t>
            </a:r>
            <a:r>
              <a:rPr lang="en-US" smtClean="0"/>
              <a:t>Data Program.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8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592</Words>
  <Application>Microsoft Office PowerPoint</Application>
  <PresentationFormat>On-screen Show (4:3)</PresentationFormat>
  <Paragraphs>66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2020 Census Redistricting Data Program</vt:lpstr>
      <vt:lpstr>2020 Census Redistricting Data Program</vt:lpstr>
      <vt:lpstr>2020 Census Redistricting Data Program </vt:lpstr>
      <vt:lpstr>2020 Census Redistricting Data Program</vt:lpstr>
      <vt:lpstr>2020 Census Redistricting Data Program</vt:lpstr>
      <vt:lpstr>2020 Census Redistricting Data Program</vt:lpstr>
      <vt:lpstr>2020 Census Redistricting Data Program</vt:lpstr>
      <vt:lpstr>2020 Census Redistricting Data Program and the 2020 Census</vt:lpstr>
      <vt:lpstr>2020 Census Redistricting Data Program</vt:lpstr>
      <vt:lpstr>2020 Census Redistricting Data Program</vt:lpstr>
    </vt:vector>
  </TitlesOfParts>
  <Company>U.S. 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johns225</dc:creator>
  <cp:lastModifiedBy>Antoinette Hall</cp:lastModifiedBy>
  <cp:revision>11</cp:revision>
  <cp:lastPrinted>2014-05-08T13:56:59Z</cp:lastPrinted>
  <dcterms:created xsi:type="dcterms:W3CDTF">2014-02-21T16:42:22Z</dcterms:created>
  <dcterms:modified xsi:type="dcterms:W3CDTF">2014-10-23T17:13:47Z</dcterms:modified>
</cp:coreProperties>
</file>