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304" r:id="rId6"/>
    <p:sldId id="306" r:id="rId7"/>
    <p:sldId id="303" r:id="rId8"/>
    <p:sldId id="305" r:id="rId9"/>
    <p:sldId id="355" r:id="rId10"/>
    <p:sldId id="354" r:id="rId11"/>
    <p:sldId id="35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88434" autoAdjust="0"/>
  </p:normalViewPr>
  <p:slideViewPr>
    <p:cSldViewPr>
      <p:cViewPr varScale="1">
        <p:scale>
          <a:sx n="101" d="100"/>
          <a:sy n="101" d="100"/>
        </p:scale>
        <p:origin x="17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0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33CC2-A247-4DE2-82F1-1A11D24370C7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55B10E-93C8-477C-8BF8-483B38E6D1E4}">
      <dgm:prSet phldrT="[Text]" phldr="1"/>
      <dgm:spPr/>
      <dgm:t>
        <a:bodyPr/>
        <a:lstStyle/>
        <a:p>
          <a:endParaRPr lang="en-US" dirty="0"/>
        </a:p>
      </dgm:t>
    </dgm:pt>
    <dgm:pt modelId="{A31AC4C2-F04C-4FA8-9AF8-FDF3645E667F}" type="parTrans" cxnId="{DF0A0533-6A04-404F-8AA0-F5EA9A8E39FA}">
      <dgm:prSet/>
      <dgm:spPr/>
      <dgm:t>
        <a:bodyPr/>
        <a:lstStyle/>
        <a:p>
          <a:endParaRPr lang="en-US"/>
        </a:p>
      </dgm:t>
    </dgm:pt>
    <dgm:pt modelId="{42CF65B1-D37A-4D54-81AE-79FC83E0B2CD}" type="sibTrans" cxnId="{DF0A0533-6A04-404F-8AA0-F5EA9A8E39FA}">
      <dgm:prSet/>
      <dgm:spPr/>
      <dgm:t>
        <a:bodyPr/>
        <a:lstStyle/>
        <a:p>
          <a:endParaRPr lang="en-US"/>
        </a:p>
      </dgm:t>
    </dgm:pt>
    <dgm:pt modelId="{9FE39366-28B3-4EE1-866F-3ACE218CB7B3}">
      <dgm:prSet phldrT="[Text]"/>
      <dgm:spPr/>
      <dgm:t>
        <a:bodyPr/>
        <a:lstStyle/>
        <a:p>
          <a:r>
            <a:rPr lang="en-US" dirty="0"/>
            <a:t>Championing </a:t>
          </a:r>
          <a:r>
            <a:rPr lang="en-US" dirty="0" err="1"/>
            <a:t>gov</a:t>
          </a:r>
          <a:r>
            <a:rPr lang="en-US" dirty="0"/>
            <a:t> stats and Census</a:t>
          </a:r>
        </a:p>
      </dgm:t>
    </dgm:pt>
    <dgm:pt modelId="{97B16F58-81D4-46E3-8216-675E296073A2}" type="parTrans" cxnId="{575B0C9C-998C-408A-B856-C9D0CCF80E21}">
      <dgm:prSet/>
      <dgm:spPr/>
      <dgm:t>
        <a:bodyPr/>
        <a:lstStyle/>
        <a:p>
          <a:endParaRPr lang="en-US"/>
        </a:p>
      </dgm:t>
    </dgm:pt>
    <dgm:pt modelId="{A7629F7C-5F3B-4AFE-B4FF-4F2ACF94203F}" type="sibTrans" cxnId="{575B0C9C-998C-408A-B856-C9D0CCF80E21}">
      <dgm:prSet/>
      <dgm:spPr/>
      <dgm:t>
        <a:bodyPr/>
        <a:lstStyle/>
        <a:p>
          <a:endParaRPr lang="en-US"/>
        </a:p>
      </dgm:t>
    </dgm:pt>
    <dgm:pt modelId="{CA233901-3B23-4702-BA34-05D1AC716F06}">
      <dgm:prSet phldrT="[Text]"/>
      <dgm:spPr/>
      <dgm:t>
        <a:bodyPr/>
        <a:lstStyle/>
        <a:p>
          <a:r>
            <a:rPr lang="en-US" dirty="0"/>
            <a:t>National level conference, forums, visibility</a:t>
          </a:r>
        </a:p>
      </dgm:t>
    </dgm:pt>
    <dgm:pt modelId="{C72EDF02-F9F3-4F29-85B3-BE9D6CA29FDB}" type="parTrans" cxnId="{89EF9656-B644-4DDB-8056-C7C0BFCC70ED}">
      <dgm:prSet/>
      <dgm:spPr/>
      <dgm:t>
        <a:bodyPr/>
        <a:lstStyle/>
        <a:p>
          <a:endParaRPr lang="en-US"/>
        </a:p>
      </dgm:t>
    </dgm:pt>
    <dgm:pt modelId="{CFC3802C-3449-4FC7-BC83-308C3D438DA1}" type="sibTrans" cxnId="{89EF9656-B644-4DDB-8056-C7C0BFCC70ED}">
      <dgm:prSet/>
      <dgm:spPr/>
      <dgm:t>
        <a:bodyPr/>
        <a:lstStyle/>
        <a:p>
          <a:endParaRPr lang="en-US"/>
        </a:p>
      </dgm:t>
    </dgm:pt>
    <dgm:pt modelId="{DD088E2C-3E9B-474C-B4CC-33FC054AF45E}">
      <dgm:prSet phldrT="[Text]" phldr="1"/>
      <dgm:spPr/>
      <dgm:t>
        <a:bodyPr/>
        <a:lstStyle/>
        <a:p>
          <a:endParaRPr lang="en-US" dirty="0"/>
        </a:p>
      </dgm:t>
    </dgm:pt>
    <dgm:pt modelId="{1120F484-0BDC-40ED-B455-61368CFACF83}" type="parTrans" cxnId="{648A73E2-1591-4CE4-8415-8F958BF119ED}">
      <dgm:prSet/>
      <dgm:spPr/>
      <dgm:t>
        <a:bodyPr/>
        <a:lstStyle/>
        <a:p>
          <a:endParaRPr lang="en-US"/>
        </a:p>
      </dgm:t>
    </dgm:pt>
    <dgm:pt modelId="{19090F01-F841-4492-BE33-BC01AE58372E}" type="sibTrans" cxnId="{648A73E2-1591-4CE4-8415-8F958BF119ED}">
      <dgm:prSet/>
      <dgm:spPr/>
      <dgm:t>
        <a:bodyPr/>
        <a:lstStyle/>
        <a:p>
          <a:endParaRPr lang="en-US"/>
        </a:p>
      </dgm:t>
    </dgm:pt>
    <dgm:pt modelId="{534B3F61-C90A-4ECF-B93D-E1501804AE0A}">
      <dgm:prSet phldrT="[Text]"/>
      <dgm:spPr/>
      <dgm:t>
        <a:bodyPr/>
        <a:lstStyle/>
        <a:p>
          <a:r>
            <a:rPr lang="en-US" dirty="0"/>
            <a:t>Best practices exchange</a:t>
          </a:r>
        </a:p>
      </dgm:t>
    </dgm:pt>
    <dgm:pt modelId="{AF59003B-04B3-46F4-B850-56B313D2EEE4}" type="parTrans" cxnId="{90C79D09-CADA-48CF-92DE-F3D48D14A9C4}">
      <dgm:prSet/>
      <dgm:spPr/>
      <dgm:t>
        <a:bodyPr/>
        <a:lstStyle/>
        <a:p>
          <a:endParaRPr lang="en-US"/>
        </a:p>
      </dgm:t>
    </dgm:pt>
    <dgm:pt modelId="{8EA76912-0D18-4E72-B3B4-BAA28FEA23DC}" type="sibTrans" cxnId="{90C79D09-CADA-48CF-92DE-F3D48D14A9C4}">
      <dgm:prSet/>
      <dgm:spPr/>
      <dgm:t>
        <a:bodyPr/>
        <a:lstStyle/>
        <a:p>
          <a:endParaRPr lang="en-US"/>
        </a:p>
      </dgm:t>
    </dgm:pt>
    <dgm:pt modelId="{9C27E91B-6123-43EB-881F-99B4A92A5C4E}">
      <dgm:prSet phldrT="[Text]"/>
      <dgm:spPr/>
      <dgm:t>
        <a:bodyPr/>
        <a:lstStyle/>
        <a:p>
          <a:r>
            <a:rPr lang="en-US" dirty="0"/>
            <a:t>“Onboarding” resources for new SDCs</a:t>
          </a:r>
        </a:p>
      </dgm:t>
    </dgm:pt>
    <dgm:pt modelId="{DA0D5345-145A-47A8-AB73-B756D71851A7}" type="parTrans" cxnId="{02D1E18B-BE9B-4B75-AD6F-399315E23F96}">
      <dgm:prSet/>
      <dgm:spPr/>
      <dgm:t>
        <a:bodyPr/>
        <a:lstStyle/>
        <a:p>
          <a:endParaRPr lang="en-US"/>
        </a:p>
      </dgm:t>
    </dgm:pt>
    <dgm:pt modelId="{6C66C90D-12FF-419C-BB65-42A758708022}" type="sibTrans" cxnId="{02D1E18B-BE9B-4B75-AD6F-399315E23F96}">
      <dgm:prSet/>
      <dgm:spPr/>
      <dgm:t>
        <a:bodyPr/>
        <a:lstStyle/>
        <a:p>
          <a:endParaRPr lang="en-US"/>
        </a:p>
      </dgm:t>
    </dgm:pt>
    <dgm:pt modelId="{6F7DFCF0-B49B-487B-9755-E326A2C9FB21}">
      <dgm:prSet phldrT="[Text]" phldr="1"/>
      <dgm:spPr/>
      <dgm:t>
        <a:bodyPr/>
        <a:lstStyle/>
        <a:p>
          <a:endParaRPr lang="en-US"/>
        </a:p>
      </dgm:t>
    </dgm:pt>
    <dgm:pt modelId="{2D12AEEF-2AB4-4EB5-B876-023235D9608A}" type="parTrans" cxnId="{EBE24D86-C092-4B3E-9664-25D276F1A2E5}">
      <dgm:prSet/>
      <dgm:spPr/>
      <dgm:t>
        <a:bodyPr/>
        <a:lstStyle/>
        <a:p>
          <a:endParaRPr lang="en-US"/>
        </a:p>
      </dgm:t>
    </dgm:pt>
    <dgm:pt modelId="{9FB7990C-A4EE-4941-996C-A369E166639D}" type="sibTrans" cxnId="{EBE24D86-C092-4B3E-9664-25D276F1A2E5}">
      <dgm:prSet/>
      <dgm:spPr/>
      <dgm:t>
        <a:bodyPr/>
        <a:lstStyle/>
        <a:p>
          <a:endParaRPr lang="en-US"/>
        </a:p>
      </dgm:t>
    </dgm:pt>
    <dgm:pt modelId="{8A912533-06FB-47CF-881E-A40284278D6C}">
      <dgm:prSet phldrT="[Text]"/>
      <dgm:spPr/>
      <dgm:t>
        <a:bodyPr/>
        <a:lstStyle/>
        <a:p>
          <a:r>
            <a:rPr lang="en-US" dirty="0"/>
            <a:t>MORE on 2020 Preparations</a:t>
          </a:r>
        </a:p>
      </dgm:t>
    </dgm:pt>
    <dgm:pt modelId="{7D0DF582-E7A5-4DBA-ACE0-9C437B4CE275}" type="parTrans" cxnId="{D2047F76-B0A0-4606-921B-A274904ABF70}">
      <dgm:prSet/>
      <dgm:spPr/>
      <dgm:t>
        <a:bodyPr/>
        <a:lstStyle/>
        <a:p>
          <a:endParaRPr lang="en-US"/>
        </a:p>
      </dgm:t>
    </dgm:pt>
    <dgm:pt modelId="{A5B6FCAF-268E-492A-9257-11346DB03CA5}" type="sibTrans" cxnId="{D2047F76-B0A0-4606-921B-A274904ABF70}">
      <dgm:prSet/>
      <dgm:spPr/>
      <dgm:t>
        <a:bodyPr/>
        <a:lstStyle/>
        <a:p>
          <a:endParaRPr lang="en-US"/>
        </a:p>
      </dgm:t>
    </dgm:pt>
    <dgm:pt modelId="{54BB65A8-6373-45E9-B24E-278182B75AB9}">
      <dgm:prSet phldrT="[Text]"/>
      <dgm:spPr/>
      <dgm:t>
        <a:bodyPr/>
        <a:lstStyle/>
        <a:p>
          <a:r>
            <a:rPr lang="en-US" dirty="0"/>
            <a:t>More on Administrative Records mining (and our role?)</a:t>
          </a:r>
        </a:p>
      </dgm:t>
    </dgm:pt>
    <dgm:pt modelId="{FB7EFD9C-B7C8-483D-AE3A-6D6193CCA23A}" type="parTrans" cxnId="{D9A482E3-D5E8-416A-ACD6-01F6B653065D}">
      <dgm:prSet/>
      <dgm:spPr/>
      <dgm:t>
        <a:bodyPr/>
        <a:lstStyle/>
        <a:p>
          <a:endParaRPr lang="en-US"/>
        </a:p>
      </dgm:t>
    </dgm:pt>
    <dgm:pt modelId="{9326A9F1-1711-4867-B73F-E3C4532BB1FE}" type="sibTrans" cxnId="{D9A482E3-D5E8-416A-ACD6-01F6B653065D}">
      <dgm:prSet/>
      <dgm:spPr/>
      <dgm:t>
        <a:bodyPr/>
        <a:lstStyle/>
        <a:p>
          <a:endParaRPr lang="en-US"/>
        </a:p>
      </dgm:t>
    </dgm:pt>
    <dgm:pt modelId="{23B0F9E1-16A2-41D0-9378-6C2B6DEB3EFB}" type="pres">
      <dgm:prSet presAssocID="{60833CC2-A247-4DE2-82F1-1A11D24370C7}" presName="theList" presStyleCnt="0">
        <dgm:presLayoutVars>
          <dgm:dir/>
          <dgm:animLvl val="lvl"/>
          <dgm:resizeHandles val="exact"/>
        </dgm:presLayoutVars>
      </dgm:prSet>
      <dgm:spPr/>
    </dgm:pt>
    <dgm:pt modelId="{DED6AC81-B637-468A-A212-1BBBF1368576}" type="pres">
      <dgm:prSet presAssocID="{F055B10E-93C8-477C-8BF8-483B38E6D1E4}" presName="compNode" presStyleCnt="0"/>
      <dgm:spPr/>
    </dgm:pt>
    <dgm:pt modelId="{D42D39C0-18E9-4232-A279-86D185E1C27F}" type="pres">
      <dgm:prSet presAssocID="{F055B10E-93C8-477C-8BF8-483B38E6D1E4}" presName="aNode" presStyleLbl="bgShp" presStyleIdx="0" presStyleCnt="3"/>
      <dgm:spPr/>
    </dgm:pt>
    <dgm:pt modelId="{987CF636-3395-44A9-AA89-2D4457618814}" type="pres">
      <dgm:prSet presAssocID="{F055B10E-93C8-477C-8BF8-483B38E6D1E4}" presName="textNode" presStyleLbl="bgShp" presStyleIdx="0" presStyleCnt="3"/>
      <dgm:spPr/>
    </dgm:pt>
    <dgm:pt modelId="{6CFEE15D-96C2-44AD-AB36-3D2908B4ED77}" type="pres">
      <dgm:prSet presAssocID="{F055B10E-93C8-477C-8BF8-483B38E6D1E4}" presName="compChildNode" presStyleCnt="0"/>
      <dgm:spPr/>
    </dgm:pt>
    <dgm:pt modelId="{1A5BAC7A-4F6A-4114-BAC1-A9F0BD92D01D}" type="pres">
      <dgm:prSet presAssocID="{F055B10E-93C8-477C-8BF8-483B38E6D1E4}" presName="theInnerList" presStyleCnt="0"/>
      <dgm:spPr/>
    </dgm:pt>
    <dgm:pt modelId="{A455C311-FBE3-41A8-BEAD-A9E6695ED72A}" type="pres">
      <dgm:prSet presAssocID="{9FE39366-28B3-4EE1-866F-3ACE218CB7B3}" presName="childNode" presStyleLbl="node1" presStyleIdx="0" presStyleCnt="6">
        <dgm:presLayoutVars>
          <dgm:bulletEnabled val="1"/>
        </dgm:presLayoutVars>
      </dgm:prSet>
      <dgm:spPr/>
    </dgm:pt>
    <dgm:pt modelId="{85C95325-637E-4C12-8082-45E2EAE57C32}" type="pres">
      <dgm:prSet presAssocID="{9FE39366-28B3-4EE1-866F-3ACE218CB7B3}" presName="aSpace2" presStyleCnt="0"/>
      <dgm:spPr/>
    </dgm:pt>
    <dgm:pt modelId="{AE2E1B07-754B-46B8-ADF0-117E5FC876A2}" type="pres">
      <dgm:prSet presAssocID="{CA233901-3B23-4702-BA34-05D1AC716F06}" presName="childNode" presStyleLbl="node1" presStyleIdx="1" presStyleCnt="6">
        <dgm:presLayoutVars>
          <dgm:bulletEnabled val="1"/>
        </dgm:presLayoutVars>
      </dgm:prSet>
      <dgm:spPr/>
    </dgm:pt>
    <dgm:pt modelId="{1F44258D-0EE3-45A5-8A98-12F704269850}" type="pres">
      <dgm:prSet presAssocID="{F055B10E-93C8-477C-8BF8-483B38E6D1E4}" presName="aSpace" presStyleCnt="0"/>
      <dgm:spPr/>
    </dgm:pt>
    <dgm:pt modelId="{3DF9D681-E018-4AB5-99AE-0260B1EE75C3}" type="pres">
      <dgm:prSet presAssocID="{DD088E2C-3E9B-474C-B4CC-33FC054AF45E}" presName="compNode" presStyleCnt="0"/>
      <dgm:spPr/>
    </dgm:pt>
    <dgm:pt modelId="{0CFAC4BB-27AD-44FF-961C-802519E36DCB}" type="pres">
      <dgm:prSet presAssocID="{DD088E2C-3E9B-474C-B4CC-33FC054AF45E}" presName="aNode" presStyleLbl="bgShp" presStyleIdx="1" presStyleCnt="3"/>
      <dgm:spPr/>
    </dgm:pt>
    <dgm:pt modelId="{62AA44F5-CFBD-4921-A966-914EFF9479B3}" type="pres">
      <dgm:prSet presAssocID="{DD088E2C-3E9B-474C-B4CC-33FC054AF45E}" presName="textNode" presStyleLbl="bgShp" presStyleIdx="1" presStyleCnt="3"/>
      <dgm:spPr/>
    </dgm:pt>
    <dgm:pt modelId="{9A283610-510E-4174-9082-6941CDC67A5B}" type="pres">
      <dgm:prSet presAssocID="{DD088E2C-3E9B-474C-B4CC-33FC054AF45E}" presName="compChildNode" presStyleCnt="0"/>
      <dgm:spPr/>
    </dgm:pt>
    <dgm:pt modelId="{BDFA7B82-6D0D-42D2-9182-8F6D53273DFE}" type="pres">
      <dgm:prSet presAssocID="{DD088E2C-3E9B-474C-B4CC-33FC054AF45E}" presName="theInnerList" presStyleCnt="0"/>
      <dgm:spPr/>
    </dgm:pt>
    <dgm:pt modelId="{1F8A9C79-B8F8-4027-8F29-D12E8A2721CD}" type="pres">
      <dgm:prSet presAssocID="{534B3F61-C90A-4ECF-B93D-E1501804AE0A}" presName="childNode" presStyleLbl="node1" presStyleIdx="2" presStyleCnt="6">
        <dgm:presLayoutVars>
          <dgm:bulletEnabled val="1"/>
        </dgm:presLayoutVars>
      </dgm:prSet>
      <dgm:spPr/>
    </dgm:pt>
    <dgm:pt modelId="{EB754248-DFFB-4400-B0B6-F04392EB35AC}" type="pres">
      <dgm:prSet presAssocID="{534B3F61-C90A-4ECF-B93D-E1501804AE0A}" presName="aSpace2" presStyleCnt="0"/>
      <dgm:spPr/>
    </dgm:pt>
    <dgm:pt modelId="{C484D0E2-E9C5-4022-A696-E7242BC36018}" type="pres">
      <dgm:prSet presAssocID="{9C27E91B-6123-43EB-881F-99B4A92A5C4E}" presName="childNode" presStyleLbl="node1" presStyleIdx="3" presStyleCnt="6">
        <dgm:presLayoutVars>
          <dgm:bulletEnabled val="1"/>
        </dgm:presLayoutVars>
      </dgm:prSet>
      <dgm:spPr/>
    </dgm:pt>
    <dgm:pt modelId="{AEF66977-1CFC-4EA6-9204-31C980CD09EE}" type="pres">
      <dgm:prSet presAssocID="{DD088E2C-3E9B-474C-B4CC-33FC054AF45E}" presName="aSpace" presStyleCnt="0"/>
      <dgm:spPr/>
    </dgm:pt>
    <dgm:pt modelId="{D0571428-8E0A-4B0B-8E91-63F2F6F55628}" type="pres">
      <dgm:prSet presAssocID="{6F7DFCF0-B49B-487B-9755-E326A2C9FB21}" presName="compNode" presStyleCnt="0"/>
      <dgm:spPr/>
    </dgm:pt>
    <dgm:pt modelId="{7EDE1D9A-6C0A-4681-9B35-265A0894F15D}" type="pres">
      <dgm:prSet presAssocID="{6F7DFCF0-B49B-487B-9755-E326A2C9FB21}" presName="aNode" presStyleLbl="bgShp" presStyleIdx="2" presStyleCnt="3"/>
      <dgm:spPr/>
    </dgm:pt>
    <dgm:pt modelId="{D0119ED7-FEBF-450F-86BB-64C1A4FDEC0D}" type="pres">
      <dgm:prSet presAssocID="{6F7DFCF0-B49B-487B-9755-E326A2C9FB21}" presName="textNode" presStyleLbl="bgShp" presStyleIdx="2" presStyleCnt="3"/>
      <dgm:spPr/>
    </dgm:pt>
    <dgm:pt modelId="{4553BA54-BE2A-4FE6-8854-CC3170006779}" type="pres">
      <dgm:prSet presAssocID="{6F7DFCF0-B49B-487B-9755-E326A2C9FB21}" presName="compChildNode" presStyleCnt="0"/>
      <dgm:spPr/>
    </dgm:pt>
    <dgm:pt modelId="{0C0F7126-7450-4159-82F8-DEE9F2CACD58}" type="pres">
      <dgm:prSet presAssocID="{6F7DFCF0-B49B-487B-9755-E326A2C9FB21}" presName="theInnerList" presStyleCnt="0"/>
      <dgm:spPr/>
    </dgm:pt>
    <dgm:pt modelId="{5EF71B7C-02BC-47BF-B920-9434D0E87CFF}" type="pres">
      <dgm:prSet presAssocID="{8A912533-06FB-47CF-881E-A40284278D6C}" presName="childNode" presStyleLbl="node1" presStyleIdx="4" presStyleCnt="6">
        <dgm:presLayoutVars>
          <dgm:bulletEnabled val="1"/>
        </dgm:presLayoutVars>
      </dgm:prSet>
      <dgm:spPr/>
    </dgm:pt>
    <dgm:pt modelId="{E1C98EA4-590D-4DD5-8C26-8918FA5B7066}" type="pres">
      <dgm:prSet presAssocID="{8A912533-06FB-47CF-881E-A40284278D6C}" presName="aSpace2" presStyleCnt="0"/>
      <dgm:spPr/>
    </dgm:pt>
    <dgm:pt modelId="{50088630-5408-4FD6-9398-16EC475A4182}" type="pres">
      <dgm:prSet presAssocID="{54BB65A8-6373-45E9-B24E-278182B75AB9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90C79D09-CADA-48CF-92DE-F3D48D14A9C4}" srcId="{DD088E2C-3E9B-474C-B4CC-33FC054AF45E}" destId="{534B3F61-C90A-4ECF-B93D-E1501804AE0A}" srcOrd="0" destOrd="0" parTransId="{AF59003B-04B3-46F4-B850-56B313D2EEE4}" sibTransId="{8EA76912-0D18-4E72-B3B4-BAA28FEA23DC}"/>
    <dgm:cxn modelId="{DF0A0533-6A04-404F-8AA0-F5EA9A8E39FA}" srcId="{60833CC2-A247-4DE2-82F1-1A11D24370C7}" destId="{F055B10E-93C8-477C-8BF8-483B38E6D1E4}" srcOrd="0" destOrd="0" parTransId="{A31AC4C2-F04C-4FA8-9AF8-FDF3645E667F}" sibTransId="{42CF65B1-D37A-4D54-81AE-79FC83E0B2CD}"/>
    <dgm:cxn modelId="{9226EC36-7D03-4819-827E-1069C39B96BC}" type="presOf" srcId="{54BB65A8-6373-45E9-B24E-278182B75AB9}" destId="{50088630-5408-4FD6-9398-16EC475A4182}" srcOrd="0" destOrd="0" presId="urn:microsoft.com/office/officeart/2005/8/layout/lProcess2"/>
    <dgm:cxn modelId="{D2047F76-B0A0-4606-921B-A274904ABF70}" srcId="{6F7DFCF0-B49B-487B-9755-E326A2C9FB21}" destId="{8A912533-06FB-47CF-881E-A40284278D6C}" srcOrd="0" destOrd="0" parTransId="{7D0DF582-E7A5-4DBA-ACE0-9C437B4CE275}" sibTransId="{A5B6FCAF-268E-492A-9257-11346DB03CA5}"/>
    <dgm:cxn modelId="{89EF9656-B644-4DDB-8056-C7C0BFCC70ED}" srcId="{F055B10E-93C8-477C-8BF8-483B38E6D1E4}" destId="{CA233901-3B23-4702-BA34-05D1AC716F06}" srcOrd="1" destOrd="0" parTransId="{C72EDF02-F9F3-4F29-85B3-BE9D6CA29FDB}" sibTransId="{CFC3802C-3449-4FC7-BC83-308C3D438DA1}"/>
    <dgm:cxn modelId="{3A690577-0D30-48B3-B493-77F02F0C65B2}" type="presOf" srcId="{6F7DFCF0-B49B-487B-9755-E326A2C9FB21}" destId="{D0119ED7-FEBF-450F-86BB-64C1A4FDEC0D}" srcOrd="1" destOrd="0" presId="urn:microsoft.com/office/officeart/2005/8/layout/lProcess2"/>
    <dgm:cxn modelId="{74E9F07C-7767-4483-A3CD-0BAFF5162DA3}" type="presOf" srcId="{DD088E2C-3E9B-474C-B4CC-33FC054AF45E}" destId="{62AA44F5-CFBD-4921-A966-914EFF9479B3}" srcOrd="1" destOrd="0" presId="urn:microsoft.com/office/officeart/2005/8/layout/lProcess2"/>
    <dgm:cxn modelId="{74263E82-5CB5-4475-A61E-C7BA8E21ED63}" type="presOf" srcId="{9C27E91B-6123-43EB-881F-99B4A92A5C4E}" destId="{C484D0E2-E9C5-4022-A696-E7242BC36018}" srcOrd="0" destOrd="0" presId="urn:microsoft.com/office/officeart/2005/8/layout/lProcess2"/>
    <dgm:cxn modelId="{EBE24D86-C092-4B3E-9664-25D276F1A2E5}" srcId="{60833CC2-A247-4DE2-82F1-1A11D24370C7}" destId="{6F7DFCF0-B49B-487B-9755-E326A2C9FB21}" srcOrd="2" destOrd="0" parTransId="{2D12AEEF-2AB4-4EB5-B876-023235D9608A}" sibTransId="{9FB7990C-A4EE-4941-996C-A369E166639D}"/>
    <dgm:cxn modelId="{02D1E18B-BE9B-4B75-AD6F-399315E23F96}" srcId="{DD088E2C-3E9B-474C-B4CC-33FC054AF45E}" destId="{9C27E91B-6123-43EB-881F-99B4A92A5C4E}" srcOrd="1" destOrd="0" parTransId="{DA0D5345-145A-47A8-AB73-B756D71851A7}" sibTransId="{6C66C90D-12FF-419C-BB65-42A758708022}"/>
    <dgm:cxn modelId="{53E74594-5F6E-4996-A1EF-A321DFCC724D}" type="presOf" srcId="{F055B10E-93C8-477C-8BF8-483B38E6D1E4}" destId="{987CF636-3395-44A9-AA89-2D4457618814}" srcOrd="1" destOrd="0" presId="urn:microsoft.com/office/officeart/2005/8/layout/lProcess2"/>
    <dgm:cxn modelId="{F0064899-C74D-4C93-B458-E87E23C0E31D}" type="presOf" srcId="{8A912533-06FB-47CF-881E-A40284278D6C}" destId="{5EF71B7C-02BC-47BF-B920-9434D0E87CFF}" srcOrd="0" destOrd="0" presId="urn:microsoft.com/office/officeart/2005/8/layout/lProcess2"/>
    <dgm:cxn modelId="{0FD60F9B-D1E9-47FC-9BFF-8863E5D53392}" type="presOf" srcId="{CA233901-3B23-4702-BA34-05D1AC716F06}" destId="{AE2E1B07-754B-46B8-ADF0-117E5FC876A2}" srcOrd="0" destOrd="0" presId="urn:microsoft.com/office/officeart/2005/8/layout/lProcess2"/>
    <dgm:cxn modelId="{575B0C9C-998C-408A-B856-C9D0CCF80E21}" srcId="{F055B10E-93C8-477C-8BF8-483B38E6D1E4}" destId="{9FE39366-28B3-4EE1-866F-3ACE218CB7B3}" srcOrd="0" destOrd="0" parTransId="{97B16F58-81D4-46E3-8216-675E296073A2}" sibTransId="{A7629F7C-5F3B-4AFE-B4FF-4F2ACF94203F}"/>
    <dgm:cxn modelId="{B0F8D3A6-678A-4AFA-9AEB-5C897747D9D9}" type="presOf" srcId="{F055B10E-93C8-477C-8BF8-483B38E6D1E4}" destId="{D42D39C0-18E9-4232-A279-86D185E1C27F}" srcOrd="0" destOrd="0" presId="urn:microsoft.com/office/officeart/2005/8/layout/lProcess2"/>
    <dgm:cxn modelId="{D6FC3DAA-6147-48A9-8A13-21403F09106E}" type="presOf" srcId="{534B3F61-C90A-4ECF-B93D-E1501804AE0A}" destId="{1F8A9C79-B8F8-4027-8F29-D12E8A2721CD}" srcOrd="0" destOrd="0" presId="urn:microsoft.com/office/officeart/2005/8/layout/lProcess2"/>
    <dgm:cxn modelId="{4D45E5D0-077C-4BB1-9EBA-E2E064190C64}" type="presOf" srcId="{DD088E2C-3E9B-474C-B4CC-33FC054AF45E}" destId="{0CFAC4BB-27AD-44FF-961C-802519E36DCB}" srcOrd="0" destOrd="0" presId="urn:microsoft.com/office/officeart/2005/8/layout/lProcess2"/>
    <dgm:cxn modelId="{C844D6D9-938E-4F3E-A3AD-D8F4ED4791C4}" type="presOf" srcId="{60833CC2-A247-4DE2-82F1-1A11D24370C7}" destId="{23B0F9E1-16A2-41D0-9378-6C2B6DEB3EFB}" srcOrd="0" destOrd="0" presId="urn:microsoft.com/office/officeart/2005/8/layout/lProcess2"/>
    <dgm:cxn modelId="{7686CADD-BA3B-4FDE-A269-0A96F6F94B9E}" type="presOf" srcId="{6F7DFCF0-B49B-487B-9755-E326A2C9FB21}" destId="{7EDE1D9A-6C0A-4681-9B35-265A0894F15D}" srcOrd="0" destOrd="0" presId="urn:microsoft.com/office/officeart/2005/8/layout/lProcess2"/>
    <dgm:cxn modelId="{648A73E2-1591-4CE4-8415-8F958BF119ED}" srcId="{60833CC2-A247-4DE2-82F1-1A11D24370C7}" destId="{DD088E2C-3E9B-474C-B4CC-33FC054AF45E}" srcOrd="1" destOrd="0" parTransId="{1120F484-0BDC-40ED-B455-61368CFACF83}" sibTransId="{19090F01-F841-4492-BE33-BC01AE58372E}"/>
    <dgm:cxn modelId="{D9A482E3-D5E8-416A-ACD6-01F6B653065D}" srcId="{6F7DFCF0-B49B-487B-9755-E326A2C9FB21}" destId="{54BB65A8-6373-45E9-B24E-278182B75AB9}" srcOrd="1" destOrd="0" parTransId="{FB7EFD9C-B7C8-483D-AE3A-6D6193CCA23A}" sibTransId="{9326A9F1-1711-4867-B73F-E3C4532BB1FE}"/>
    <dgm:cxn modelId="{1C0E7DFF-92AD-45CA-82D7-831E67933B19}" type="presOf" srcId="{9FE39366-28B3-4EE1-866F-3ACE218CB7B3}" destId="{A455C311-FBE3-41A8-BEAD-A9E6695ED72A}" srcOrd="0" destOrd="0" presId="urn:microsoft.com/office/officeart/2005/8/layout/lProcess2"/>
    <dgm:cxn modelId="{0D140E81-B8AE-48AB-9DE0-40846313679A}" type="presParOf" srcId="{23B0F9E1-16A2-41D0-9378-6C2B6DEB3EFB}" destId="{DED6AC81-B637-468A-A212-1BBBF1368576}" srcOrd="0" destOrd="0" presId="urn:microsoft.com/office/officeart/2005/8/layout/lProcess2"/>
    <dgm:cxn modelId="{BCA633A8-26C0-42F0-9D20-7802C08A62F9}" type="presParOf" srcId="{DED6AC81-B637-468A-A212-1BBBF1368576}" destId="{D42D39C0-18E9-4232-A279-86D185E1C27F}" srcOrd="0" destOrd="0" presId="urn:microsoft.com/office/officeart/2005/8/layout/lProcess2"/>
    <dgm:cxn modelId="{65A481D5-A727-4601-90B2-6E81FCA4D3DF}" type="presParOf" srcId="{DED6AC81-B637-468A-A212-1BBBF1368576}" destId="{987CF636-3395-44A9-AA89-2D4457618814}" srcOrd="1" destOrd="0" presId="urn:microsoft.com/office/officeart/2005/8/layout/lProcess2"/>
    <dgm:cxn modelId="{8A62E59E-25D3-484C-8B93-E78C40419D5B}" type="presParOf" srcId="{DED6AC81-B637-468A-A212-1BBBF1368576}" destId="{6CFEE15D-96C2-44AD-AB36-3D2908B4ED77}" srcOrd="2" destOrd="0" presId="urn:microsoft.com/office/officeart/2005/8/layout/lProcess2"/>
    <dgm:cxn modelId="{37A9611B-141D-4FD5-B369-F46A10B32C52}" type="presParOf" srcId="{6CFEE15D-96C2-44AD-AB36-3D2908B4ED77}" destId="{1A5BAC7A-4F6A-4114-BAC1-A9F0BD92D01D}" srcOrd="0" destOrd="0" presId="urn:microsoft.com/office/officeart/2005/8/layout/lProcess2"/>
    <dgm:cxn modelId="{0733FAC8-C2F3-4A4C-BE5E-AC555F59E203}" type="presParOf" srcId="{1A5BAC7A-4F6A-4114-BAC1-A9F0BD92D01D}" destId="{A455C311-FBE3-41A8-BEAD-A9E6695ED72A}" srcOrd="0" destOrd="0" presId="urn:microsoft.com/office/officeart/2005/8/layout/lProcess2"/>
    <dgm:cxn modelId="{889DBAFD-8B31-4655-98B2-E28F48405386}" type="presParOf" srcId="{1A5BAC7A-4F6A-4114-BAC1-A9F0BD92D01D}" destId="{85C95325-637E-4C12-8082-45E2EAE57C32}" srcOrd="1" destOrd="0" presId="urn:microsoft.com/office/officeart/2005/8/layout/lProcess2"/>
    <dgm:cxn modelId="{2B4BA92A-56D0-4CCB-8F97-F8DD8AFB566D}" type="presParOf" srcId="{1A5BAC7A-4F6A-4114-BAC1-A9F0BD92D01D}" destId="{AE2E1B07-754B-46B8-ADF0-117E5FC876A2}" srcOrd="2" destOrd="0" presId="urn:microsoft.com/office/officeart/2005/8/layout/lProcess2"/>
    <dgm:cxn modelId="{691C4CBA-CDBC-4C98-9AD3-06698CD4F9A2}" type="presParOf" srcId="{23B0F9E1-16A2-41D0-9378-6C2B6DEB3EFB}" destId="{1F44258D-0EE3-45A5-8A98-12F704269850}" srcOrd="1" destOrd="0" presId="urn:microsoft.com/office/officeart/2005/8/layout/lProcess2"/>
    <dgm:cxn modelId="{A6ECF268-A6D9-4639-9DA5-C2B78FB01328}" type="presParOf" srcId="{23B0F9E1-16A2-41D0-9378-6C2B6DEB3EFB}" destId="{3DF9D681-E018-4AB5-99AE-0260B1EE75C3}" srcOrd="2" destOrd="0" presId="urn:microsoft.com/office/officeart/2005/8/layout/lProcess2"/>
    <dgm:cxn modelId="{A8786E8F-EB22-4701-8EC1-E67712C067B9}" type="presParOf" srcId="{3DF9D681-E018-4AB5-99AE-0260B1EE75C3}" destId="{0CFAC4BB-27AD-44FF-961C-802519E36DCB}" srcOrd="0" destOrd="0" presId="urn:microsoft.com/office/officeart/2005/8/layout/lProcess2"/>
    <dgm:cxn modelId="{D1BBAA92-FB3A-4DF7-8364-48EEDBF4ECE8}" type="presParOf" srcId="{3DF9D681-E018-4AB5-99AE-0260B1EE75C3}" destId="{62AA44F5-CFBD-4921-A966-914EFF9479B3}" srcOrd="1" destOrd="0" presId="urn:microsoft.com/office/officeart/2005/8/layout/lProcess2"/>
    <dgm:cxn modelId="{EE90A7E6-DE93-4171-AEA7-CB7A6E1BE8D6}" type="presParOf" srcId="{3DF9D681-E018-4AB5-99AE-0260B1EE75C3}" destId="{9A283610-510E-4174-9082-6941CDC67A5B}" srcOrd="2" destOrd="0" presId="urn:microsoft.com/office/officeart/2005/8/layout/lProcess2"/>
    <dgm:cxn modelId="{F768D150-C902-41EE-8DB5-5DF3357FF8BD}" type="presParOf" srcId="{9A283610-510E-4174-9082-6941CDC67A5B}" destId="{BDFA7B82-6D0D-42D2-9182-8F6D53273DFE}" srcOrd="0" destOrd="0" presId="urn:microsoft.com/office/officeart/2005/8/layout/lProcess2"/>
    <dgm:cxn modelId="{150A65B8-E3DF-48E3-82DD-BFEE140A5973}" type="presParOf" srcId="{BDFA7B82-6D0D-42D2-9182-8F6D53273DFE}" destId="{1F8A9C79-B8F8-4027-8F29-D12E8A2721CD}" srcOrd="0" destOrd="0" presId="urn:microsoft.com/office/officeart/2005/8/layout/lProcess2"/>
    <dgm:cxn modelId="{C1FE8816-1A87-4730-B649-76BE81F06E51}" type="presParOf" srcId="{BDFA7B82-6D0D-42D2-9182-8F6D53273DFE}" destId="{EB754248-DFFB-4400-B0B6-F04392EB35AC}" srcOrd="1" destOrd="0" presId="urn:microsoft.com/office/officeart/2005/8/layout/lProcess2"/>
    <dgm:cxn modelId="{3D04CDCC-BB0A-44DD-996C-66229DE0AF93}" type="presParOf" srcId="{BDFA7B82-6D0D-42D2-9182-8F6D53273DFE}" destId="{C484D0E2-E9C5-4022-A696-E7242BC36018}" srcOrd="2" destOrd="0" presId="urn:microsoft.com/office/officeart/2005/8/layout/lProcess2"/>
    <dgm:cxn modelId="{C1757B3D-6621-4664-931B-8A0A464AB6DF}" type="presParOf" srcId="{23B0F9E1-16A2-41D0-9378-6C2B6DEB3EFB}" destId="{AEF66977-1CFC-4EA6-9204-31C980CD09EE}" srcOrd="3" destOrd="0" presId="urn:microsoft.com/office/officeart/2005/8/layout/lProcess2"/>
    <dgm:cxn modelId="{2405B93B-5E88-413F-97D8-4B09BEA956EB}" type="presParOf" srcId="{23B0F9E1-16A2-41D0-9378-6C2B6DEB3EFB}" destId="{D0571428-8E0A-4B0B-8E91-63F2F6F55628}" srcOrd="4" destOrd="0" presId="urn:microsoft.com/office/officeart/2005/8/layout/lProcess2"/>
    <dgm:cxn modelId="{5A642F60-EE33-421D-85A6-B4977ECF318D}" type="presParOf" srcId="{D0571428-8E0A-4B0B-8E91-63F2F6F55628}" destId="{7EDE1D9A-6C0A-4681-9B35-265A0894F15D}" srcOrd="0" destOrd="0" presId="urn:microsoft.com/office/officeart/2005/8/layout/lProcess2"/>
    <dgm:cxn modelId="{245B4F37-E773-4455-A4F8-4993F06CC944}" type="presParOf" srcId="{D0571428-8E0A-4B0B-8E91-63F2F6F55628}" destId="{D0119ED7-FEBF-450F-86BB-64C1A4FDEC0D}" srcOrd="1" destOrd="0" presId="urn:microsoft.com/office/officeart/2005/8/layout/lProcess2"/>
    <dgm:cxn modelId="{68F00C76-E2EC-46F1-8F0B-B7DD3A65034C}" type="presParOf" srcId="{D0571428-8E0A-4B0B-8E91-63F2F6F55628}" destId="{4553BA54-BE2A-4FE6-8854-CC3170006779}" srcOrd="2" destOrd="0" presId="urn:microsoft.com/office/officeart/2005/8/layout/lProcess2"/>
    <dgm:cxn modelId="{1C69B968-DFB4-4081-A97B-B2F84D1585F8}" type="presParOf" srcId="{4553BA54-BE2A-4FE6-8854-CC3170006779}" destId="{0C0F7126-7450-4159-82F8-DEE9F2CACD58}" srcOrd="0" destOrd="0" presId="urn:microsoft.com/office/officeart/2005/8/layout/lProcess2"/>
    <dgm:cxn modelId="{FA852294-260E-4B6B-86A7-6D95CCF5DA6B}" type="presParOf" srcId="{0C0F7126-7450-4159-82F8-DEE9F2CACD58}" destId="{5EF71B7C-02BC-47BF-B920-9434D0E87CFF}" srcOrd="0" destOrd="0" presId="urn:microsoft.com/office/officeart/2005/8/layout/lProcess2"/>
    <dgm:cxn modelId="{C185843F-3E1E-4039-AE71-5A50926D1084}" type="presParOf" srcId="{0C0F7126-7450-4159-82F8-DEE9F2CACD58}" destId="{E1C98EA4-590D-4DD5-8C26-8918FA5B7066}" srcOrd="1" destOrd="0" presId="urn:microsoft.com/office/officeart/2005/8/layout/lProcess2"/>
    <dgm:cxn modelId="{81DAF87F-3182-48E3-8C38-EE3E0DDB4037}" type="presParOf" srcId="{0C0F7126-7450-4159-82F8-DEE9F2CACD58}" destId="{50088630-5408-4FD6-9398-16EC475A418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2D39C0-18E9-4232-A279-86D185E1C27F}">
      <dsp:nvSpPr>
        <dsp:cNvPr id="0" name=""/>
        <dsp:cNvSpPr/>
      </dsp:nvSpPr>
      <dsp:spPr>
        <a:xfrm>
          <a:off x="1116" y="0"/>
          <a:ext cx="2902148" cy="61261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1116" y="0"/>
        <a:ext cx="2902148" cy="1837848"/>
      </dsp:txXfrm>
    </dsp:sp>
    <dsp:sp modelId="{A455C311-FBE3-41A8-BEAD-A9E6695ED72A}">
      <dsp:nvSpPr>
        <dsp:cNvPr id="0" name=""/>
        <dsp:cNvSpPr/>
      </dsp:nvSpPr>
      <dsp:spPr>
        <a:xfrm>
          <a:off x="291331" y="1839643"/>
          <a:ext cx="2321718" cy="1847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Championing </a:t>
          </a:r>
          <a:r>
            <a:rPr lang="en-US" sz="2600" kern="1200" dirty="0" err="1"/>
            <a:t>gov</a:t>
          </a:r>
          <a:r>
            <a:rPr lang="en-US" sz="2600" kern="1200" dirty="0"/>
            <a:t> stats and Census</a:t>
          </a:r>
        </a:p>
      </dsp:txBody>
      <dsp:txXfrm>
        <a:off x="345431" y="1893743"/>
        <a:ext cx="2213518" cy="1738921"/>
      </dsp:txXfrm>
    </dsp:sp>
    <dsp:sp modelId="{AE2E1B07-754B-46B8-ADF0-117E5FC876A2}">
      <dsp:nvSpPr>
        <dsp:cNvPr id="0" name=""/>
        <dsp:cNvSpPr/>
      </dsp:nvSpPr>
      <dsp:spPr>
        <a:xfrm>
          <a:off x="291331" y="3970938"/>
          <a:ext cx="2321718" cy="1847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National level conference, forums, visibility</a:t>
          </a:r>
        </a:p>
      </dsp:txBody>
      <dsp:txXfrm>
        <a:off x="345431" y="4025038"/>
        <a:ext cx="2213518" cy="1738921"/>
      </dsp:txXfrm>
    </dsp:sp>
    <dsp:sp modelId="{0CFAC4BB-27AD-44FF-961C-802519E36DCB}">
      <dsp:nvSpPr>
        <dsp:cNvPr id="0" name=""/>
        <dsp:cNvSpPr/>
      </dsp:nvSpPr>
      <dsp:spPr>
        <a:xfrm>
          <a:off x="3120925" y="0"/>
          <a:ext cx="2902148" cy="61261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3120925" y="0"/>
        <a:ext cx="2902148" cy="1837848"/>
      </dsp:txXfrm>
    </dsp:sp>
    <dsp:sp modelId="{1F8A9C79-B8F8-4027-8F29-D12E8A2721CD}">
      <dsp:nvSpPr>
        <dsp:cNvPr id="0" name=""/>
        <dsp:cNvSpPr/>
      </dsp:nvSpPr>
      <dsp:spPr>
        <a:xfrm>
          <a:off x="3411140" y="1839643"/>
          <a:ext cx="2321718" cy="1847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Best practices exchange</a:t>
          </a:r>
        </a:p>
      </dsp:txBody>
      <dsp:txXfrm>
        <a:off x="3465240" y="1893743"/>
        <a:ext cx="2213518" cy="1738921"/>
      </dsp:txXfrm>
    </dsp:sp>
    <dsp:sp modelId="{C484D0E2-E9C5-4022-A696-E7242BC36018}">
      <dsp:nvSpPr>
        <dsp:cNvPr id="0" name=""/>
        <dsp:cNvSpPr/>
      </dsp:nvSpPr>
      <dsp:spPr>
        <a:xfrm>
          <a:off x="3411140" y="3970938"/>
          <a:ext cx="2321718" cy="1847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“Onboarding” resources for new SDCs</a:t>
          </a:r>
        </a:p>
      </dsp:txBody>
      <dsp:txXfrm>
        <a:off x="3465240" y="4025038"/>
        <a:ext cx="2213518" cy="1738921"/>
      </dsp:txXfrm>
    </dsp:sp>
    <dsp:sp modelId="{7EDE1D9A-6C0A-4681-9B35-265A0894F15D}">
      <dsp:nvSpPr>
        <dsp:cNvPr id="0" name=""/>
        <dsp:cNvSpPr/>
      </dsp:nvSpPr>
      <dsp:spPr>
        <a:xfrm>
          <a:off x="6240735" y="0"/>
          <a:ext cx="2902148" cy="61261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6240735" y="0"/>
        <a:ext cx="2902148" cy="1837848"/>
      </dsp:txXfrm>
    </dsp:sp>
    <dsp:sp modelId="{5EF71B7C-02BC-47BF-B920-9434D0E87CFF}">
      <dsp:nvSpPr>
        <dsp:cNvPr id="0" name=""/>
        <dsp:cNvSpPr/>
      </dsp:nvSpPr>
      <dsp:spPr>
        <a:xfrm>
          <a:off x="6530950" y="1839643"/>
          <a:ext cx="2321718" cy="1847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MORE on 2020 Preparations</a:t>
          </a:r>
        </a:p>
      </dsp:txBody>
      <dsp:txXfrm>
        <a:off x="6585050" y="1893743"/>
        <a:ext cx="2213518" cy="1738921"/>
      </dsp:txXfrm>
    </dsp:sp>
    <dsp:sp modelId="{50088630-5408-4FD6-9398-16EC475A4182}">
      <dsp:nvSpPr>
        <dsp:cNvPr id="0" name=""/>
        <dsp:cNvSpPr/>
      </dsp:nvSpPr>
      <dsp:spPr>
        <a:xfrm>
          <a:off x="6530950" y="3970938"/>
          <a:ext cx="2321718" cy="1847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More on Administrative Records mining (and our role?)</a:t>
          </a:r>
        </a:p>
      </dsp:txBody>
      <dsp:txXfrm>
        <a:off x="6585050" y="4025038"/>
        <a:ext cx="2213518" cy="1738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8E398-6DA0-4F9C-8626-D7A347E1C45B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D4CDA-DDE3-4D53-8A94-178FE16651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60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9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8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0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3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/>
                </a:solidFill>
              </a:defRPr>
            </a:lvl1pPr>
          </a:lstStyle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382000" cy="1752600"/>
          </a:xfrm>
        </p:spPr>
        <p:txBody>
          <a:bodyPr>
            <a:normAutofit fontScale="92500" lnSpcReduction="20000"/>
          </a:bodyPr>
          <a:lstStyle/>
          <a:p>
            <a:br>
              <a:rPr lang="en-US" altLang="en-US" dirty="0">
                <a:latin typeface="Arial" charset="0"/>
              </a:rPr>
            </a:br>
            <a:r>
              <a:rPr lang="en-US" alt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Data Centers</a:t>
            </a:r>
          </a:p>
          <a:p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 Business Meeting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1008" y="4343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</a:rPr>
              <a:t>April 10, 2018</a:t>
            </a:r>
          </a:p>
          <a:p>
            <a:pPr algn="ctr">
              <a:defRPr/>
            </a:pPr>
            <a:r>
              <a:rPr lang="en-US" dirty="0">
                <a:solidFill>
                  <a:schemeClr val="tx2"/>
                </a:solidFill>
              </a:rPr>
              <a:t>Providence, RI</a:t>
            </a:r>
          </a:p>
        </p:txBody>
      </p:sp>
    </p:spTree>
    <p:extLst>
      <p:ext uri="{BB962C8B-B14F-4D97-AF65-F5344CB8AC3E}">
        <p14:creationId xmlns:p14="http://schemas.microsoft.com/office/powerpoint/2010/main" val="6407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89D11-ED5C-4DF3-B37D-E1D05C39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2018 Steering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64C21-85DC-4CCE-8929-7BFB8EA9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Todd Graham, Metropolitan Council (Minnesota)</a:t>
            </a:r>
          </a:p>
          <a:p>
            <a:r>
              <a:rPr lang="en-US" dirty="0"/>
              <a:t>Suzan Reagan, Bureau of Business &amp; Economic Research (New Mexico)</a:t>
            </a:r>
          </a:p>
          <a:p>
            <a:r>
              <a:rPr lang="en-US" dirty="0"/>
              <a:t>Pam </a:t>
            </a:r>
            <a:r>
              <a:rPr lang="en-US" dirty="0" err="1"/>
              <a:t>Schenker</a:t>
            </a:r>
            <a:r>
              <a:rPr lang="en-US" dirty="0"/>
              <a:t>, Florida Econ &amp; Demographic Research</a:t>
            </a:r>
          </a:p>
          <a:p>
            <a:r>
              <a:rPr lang="en-US" dirty="0"/>
              <a:t>Melissa </a:t>
            </a:r>
            <a:r>
              <a:rPr lang="en-US" dirty="0" err="1"/>
              <a:t>Stefanini</a:t>
            </a:r>
            <a:r>
              <a:rPr lang="en-US" dirty="0"/>
              <a:t>, Tennessee State Data Center</a:t>
            </a:r>
          </a:p>
          <a:p>
            <a:r>
              <a:rPr lang="en-US" dirty="0"/>
              <a:t>Dan </a:t>
            </a:r>
            <a:r>
              <a:rPr lang="en-US" dirty="0" err="1"/>
              <a:t>Veroff</a:t>
            </a:r>
            <a:r>
              <a:rPr lang="en-US" dirty="0"/>
              <a:t>, Applied Population Lab (Wisconsin)</a:t>
            </a:r>
          </a:p>
          <a:p>
            <a:r>
              <a:rPr lang="en-US" dirty="0"/>
              <a:t>Allen Barnes, Arizona State Data Center</a:t>
            </a:r>
          </a:p>
          <a:p>
            <a:r>
              <a:rPr lang="en-US" dirty="0"/>
              <a:t>Gregg Bell, University of Alabama</a:t>
            </a:r>
          </a:p>
          <a:p>
            <a:r>
              <a:rPr lang="en-US" dirty="0"/>
              <a:t>Jenn Shultz, Pennsylvania State Data Center</a:t>
            </a:r>
          </a:p>
          <a:p>
            <a:r>
              <a:rPr lang="en-US" dirty="0"/>
              <a:t>Michael Moser, Vermont State Data Center</a:t>
            </a:r>
          </a:p>
        </p:txBody>
      </p:sp>
    </p:spTree>
    <p:extLst>
      <p:ext uri="{BB962C8B-B14F-4D97-AF65-F5344CB8AC3E}">
        <p14:creationId xmlns:p14="http://schemas.microsoft.com/office/powerpoint/2010/main" val="30423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89D11-ED5C-4DF3-B37D-E1D05C39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multiple nature of </a:t>
            </a:r>
            <a:br>
              <a:rPr lang="en-US" dirty="0"/>
            </a:br>
            <a:r>
              <a:rPr lang="en-US" dirty="0"/>
              <a:t>State Data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64C21-85DC-4CCE-8929-7BFB8EA9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419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 program </a:t>
            </a:r>
            <a:r>
              <a:rPr lang="en-US" dirty="0"/>
              <a:t>for channeling communications and data products to the states</a:t>
            </a:r>
          </a:p>
          <a:p>
            <a:r>
              <a:rPr lang="en-US" b="1" dirty="0"/>
              <a:t>A partnership </a:t>
            </a:r>
            <a:r>
              <a:rPr lang="en-US" dirty="0"/>
              <a:t>that USCB has with each states</a:t>
            </a:r>
          </a:p>
          <a:p>
            <a:r>
              <a:rPr lang="en-US" b="1" dirty="0"/>
              <a:t>A community of practice</a:t>
            </a:r>
          </a:p>
          <a:p>
            <a:pPr lvl="1"/>
            <a:r>
              <a:rPr lang="en-US" dirty="0"/>
              <a:t>We share many of the same experiences in working with USCB programs, resources</a:t>
            </a:r>
          </a:p>
          <a:p>
            <a:pPr lvl="1"/>
            <a:r>
              <a:rPr lang="en-US" dirty="0"/>
              <a:t>We are all of us involved in population or </a:t>
            </a:r>
            <a:r>
              <a:rPr lang="en-US" dirty="0" err="1"/>
              <a:t>socioec</a:t>
            </a:r>
            <a:r>
              <a:rPr lang="en-US" dirty="0"/>
              <a:t> analysis, data curation and access, and providing expertise to local audiences </a:t>
            </a:r>
          </a:p>
          <a:p>
            <a:pPr lvl="1"/>
            <a:r>
              <a:rPr lang="en-US" dirty="0"/>
              <a:t>We have our own research, products, services – often built from USCB data</a:t>
            </a:r>
          </a:p>
          <a:p>
            <a:r>
              <a:rPr lang="en-US" b="1" dirty="0"/>
              <a:t>A network </a:t>
            </a:r>
            <a:r>
              <a:rPr lang="en-US" dirty="0"/>
              <a:t>prepared to act collectively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5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0BE2F-24F3-48A4-9CB8-7B0B49740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30363"/>
          </a:xfrm>
        </p:spPr>
        <p:txBody>
          <a:bodyPr>
            <a:normAutofit/>
          </a:bodyPr>
          <a:lstStyle/>
          <a:p>
            <a:r>
              <a:rPr lang="en-US" dirty="0"/>
              <a:t>State Data Centers</a:t>
            </a:r>
            <a:br>
              <a:rPr lang="en-US" dirty="0"/>
            </a:br>
            <a:r>
              <a:rPr lang="en-US" dirty="0"/>
              <a:t>Network Business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86199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we’re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here – in no particular order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we keep the SDC network vital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membership’s feedback to the Steering Committee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efforts the network wants to pursue or prioritize</a:t>
            </a:r>
          </a:p>
          <a:p>
            <a:pPr lvl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 resolutions or formal actions from the membership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members in attendance invited to speak</a:t>
            </a:r>
            <a:endParaRPr lang="en-US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52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89D11-ED5C-4DF3-B37D-E1D05C39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64C21-85DC-4CCE-8929-7BFB8EA9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495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Welcome and introduction (Chair)</a:t>
            </a:r>
          </a:p>
          <a:p>
            <a:r>
              <a:rPr lang="en-US" sz="3600" dirty="0"/>
              <a:t>Steering Committee’s accomplishments (Pam)</a:t>
            </a:r>
          </a:p>
          <a:p>
            <a:r>
              <a:rPr lang="en-US" sz="3600" dirty="0" err="1"/>
              <a:t>Followup</a:t>
            </a:r>
            <a:r>
              <a:rPr lang="en-US" sz="3600" dirty="0"/>
              <a:t> to presentations today &amp; yesterday</a:t>
            </a:r>
          </a:p>
          <a:p>
            <a:r>
              <a:rPr lang="en-US" sz="3600" dirty="0"/>
              <a:t>Membership’s feedback to the SC (open)</a:t>
            </a:r>
          </a:p>
          <a:p>
            <a:r>
              <a:rPr lang="en-US" sz="3600" dirty="0"/>
              <a:t>What the network wants to pursue or prioritize</a:t>
            </a:r>
          </a:p>
          <a:p>
            <a:r>
              <a:rPr lang="en-US" sz="3600" dirty="0"/>
              <a:t>Any resolutions or formal actions from the membership </a:t>
            </a:r>
          </a:p>
          <a:p>
            <a:r>
              <a:rPr lang="en-US" sz="3600" i="1" dirty="0"/>
              <a:t>(if time allows) Next year’s annual conference</a:t>
            </a:r>
          </a:p>
          <a:p>
            <a:r>
              <a:rPr lang="en-US" sz="3600" dirty="0"/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151976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0BE2F-24F3-48A4-9CB8-7B0B49740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630363"/>
          </a:xfrm>
        </p:spPr>
        <p:txBody>
          <a:bodyPr>
            <a:normAutofit/>
          </a:bodyPr>
          <a:lstStyle/>
          <a:p>
            <a:r>
              <a:rPr lang="en-US" dirty="0" err="1"/>
              <a:t>Followup</a:t>
            </a:r>
            <a:r>
              <a:rPr lang="en-US" dirty="0"/>
              <a:t> to presentations today &amp; yesterday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86199"/>
          </a:xfrm>
        </p:spPr>
        <p:txBody>
          <a:bodyPr>
            <a:normAutofit/>
          </a:bodyPr>
          <a:lstStyle/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are our issues, “pain points,” and needs, </a:t>
            </a:r>
            <a:r>
              <a:rPr lang="en-US" alt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re: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decennial partnership, partnership communications, and Complete Count? </a:t>
            </a:r>
          </a:p>
          <a:p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Groupsourcing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harvest your notes, and send an email to Steering Committee</a:t>
            </a:r>
          </a:p>
        </p:txBody>
      </p:sp>
    </p:spTree>
    <p:extLst>
      <p:ext uri="{BB962C8B-B14F-4D97-AF65-F5344CB8AC3E}">
        <p14:creationId xmlns:p14="http://schemas.microsoft.com/office/powerpoint/2010/main" val="181648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89D11-ED5C-4DF3-B37D-E1D05C39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64C21-85DC-4CCE-8929-7BFB8EA9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495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Welcome and introduction (Chair)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Steering Committee’s accomplishments (Pam)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err="1"/>
              <a:t>Followup</a:t>
            </a:r>
            <a:r>
              <a:rPr lang="en-US" sz="3600" dirty="0"/>
              <a:t> to presentations from this conference</a:t>
            </a:r>
          </a:p>
          <a:p>
            <a:r>
              <a:rPr lang="en-US" sz="3600" dirty="0"/>
              <a:t>Membership’s feedback to the SC (open)</a:t>
            </a:r>
          </a:p>
          <a:p>
            <a:r>
              <a:rPr lang="en-US" sz="3600" dirty="0"/>
              <a:t>What the network wants to pursue or prioritize</a:t>
            </a:r>
          </a:p>
          <a:p>
            <a:r>
              <a:rPr lang="en-US" sz="3600" dirty="0"/>
              <a:t>Any resolutions or formal actions from the membership </a:t>
            </a:r>
          </a:p>
          <a:p>
            <a:r>
              <a:rPr lang="en-US" sz="3600" i="1" dirty="0"/>
              <a:t>(if time allows) Next year’s annual conference</a:t>
            </a:r>
          </a:p>
          <a:p>
            <a:r>
              <a:rPr lang="en-US" sz="3600" dirty="0"/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768060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904664"/>
              </p:ext>
            </p:extLst>
          </p:nvPr>
        </p:nvGraphicFramePr>
        <p:xfrm>
          <a:off x="0" y="0"/>
          <a:ext cx="9144000" cy="6126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9395EBE-D109-4585-9A49-E2EBACECC117}"/>
              </a:ext>
            </a:extLst>
          </p:cNvPr>
          <p:cNvSpPr/>
          <p:nvPr/>
        </p:nvSpPr>
        <p:spPr>
          <a:xfrm>
            <a:off x="838200" y="228600"/>
            <a:ext cx="7467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Discussion: Pick a topic</a:t>
            </a:r>
          </a:p>
        </p:txBody>
      </p:sp>
    </p:spTree>
    <p:extLst>
      <p:ext uri="{BB962C8B-B14F-4D97-AF65-F5344CB8AC3E}">
        <p14:creationId xmlns:p14="http://schemas.microsoft.com/office/powerpoint/2010/main" val="355946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5A0D5F95330342ADFC096AA346E605" ma:contentTypeVersion="0" ma:contentTypeDescription="Create a new document." ma:contentTypeScope="" ma:versionID="e508c4a8420677104bf99b01667ad0b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BBC926-F9F1-4C31-8C25-B747771FAA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120C792-9C2E-4358-AF58-249FCD0A81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BA2B03-9439-427F-B7E9-AB084D600A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408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2018 Steering Committee</vt:lpstr>
      <vt:lpstr>The multiple nature of  State Data Centers</vt:lpstr>
      <vt:lpstr>State Data Centers Network Business Meeting</vt:lpstr>
      <vt:lpstr>Today’s agenda</vt:lpstr>
      <vt:lpstr>Followup to presentations today &amp; yesterday</vt:lpstr>
      <vt:lpstr>Today’s agenda</vt:lpstr>
      <vt:lpstr>PowerPoint Presentation</vt:lpstr>
    </vt:vector>
  </TitlesOfParts>
  <Company>U.S. 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johns225</dc:creator>
  <cp:lastModifiedBy>Graham, Todd</cp:lastModifiedBy>
  <cp:revision>85</cp:revision>
  <dcterms:created xsi:type="dcterms:W3CDTF">2014-02-21T16:42:22Z</dcterms:created>
  <dcterms:modified xsi:type="dcterms:W3CDTF">2018-05-08T20:43:45Z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0x010100755A0D5F95330342ADFC096AA346E605</vt:lpwstr>
  </property>
</Properties>
</file>